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1960743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8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39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8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87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0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89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725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41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987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60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78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951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228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581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109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438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144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Chevron">
              <a:avLst/>
            </a:prstTxWarp>
            <a:normAutofit/>
          </a:bodyPr>
          <a:lstStyle/>
          <a:p>
            <a:pPr algn="ctr"/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প্রাণ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ঢালা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Chrysanthem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3289" y="2667000"/>
            <a:ext cx="4442884" cy="3332163"/>
          </a:xfrm>
          <a:scene3d>
            <a:camera prst="perspectiveRelaxedModerately"/>
            <a:lightRig rig="threePt" dir="t"/>
          </a:scene3d>
        </p:spPr>
      </p:pic>
    </p:spTree>
  </p:cSld>
  <p:clrMapOvr>
    <a:masterClrMapping/>
  </p:clrMapOvr>
  <p:transition spd="slow" advClick="0" advTm="32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3962400" cy="1524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57400"/>
            <a:ext cx="6324600" cy="3429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400800" cy="11731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উত্তরগুলো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3810000" cy="4267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কি-বোর্ড,মাউস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752600"/>
            <a:ext cx="4800600" cy="4267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k-bo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2286000"/>
            <a:ext cx="3619500" cy="1257300"/>
          </a:xfrm>
          <a:prstGeom prst="rect">
            <a:avLst/>
          </a:prstGeom>
        </p:spPr>
      </p:pic>
      <p:pic>
        <p:nvPicPr>
          <p:cNvPr id="7" name="Picture 6" descr="mous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2" y="3657601"/>
            <a:ext cx="2619375" cy="1743075"/>
          </a:xfrm>
          <a:prstGeom prst="rect">
            <a:avLst/>
          </a:prstGeom>
        </p:spPr>
      </p:pic>
      <p:pic>
        <p:nvPicPr>
          <p:cNvPr id="8" name="Picture 7" descr="monitor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2209800"/>
            <a:ext cx="2381251" cy="2590800"/>
          </a:xfrm>
          <a:prstGeom prst="rect">
            <a:avLst/>
          </a:prstGeom>
        </p:spPr>
      </p:pic>
      <p:pic>
        <p:nvPicPr>
          <p:cNvPr id="9" name="Picture 8" descr="prent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9730" y="2653733"/>
            <a:ext cx="2155671" cy="184785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laptop.jpg"/>
          <p:cNvPicPr>
            <a:picLocks noGrp="1" noChangeAspect="1"/>
          </p:cNvPicPr>
          <p:nvPr>
            <p:ph sz="half" idx="1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685800" y="1371600"/>
            <a:ext cx="3962400" cy="42672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pic>
        <p:nvPicPr>
          <p:cNvPr id="9" name="Content Placeholder 8" descr="dakstop.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29200" y="1371601"/>
            <a:ext cx="3810001" cy="4190999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মনিটর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onetor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1" y="1828801"/>
            <a:ext cx="4495800" cy="3276599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কি-বোর্ড</a:t>
            </a:r>
            <a:endParaRPr lang="en-US" sz="4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k-board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81200"/>
            <a:ext cx="5129511" cy="28956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3733800" cy="1020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6781800" cy="3276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কি-বোর্ড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3733800" cy="9445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5715000" cy="3200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4191000" cy="13255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239000" cy="2514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848600" cy="1981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Chevron">
              <a:avLst/>
            </a:prstTxWarp>
            <a:normAutofit/>
          </a:bodyPr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sab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7881" y="3552031"/>
            <a:ext cx="2933700" cy="15621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105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3505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2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মোঃমোওাজুল হক</a:t>
            </a:r>
          </a:p>
          <a:p>
            <a:pPr algn="ctr"/>
            <a:r>
              <a:rPr lang="bn-BD" sz="2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শিক্ষক(কম্পিউটার)</a:t>
            </a:r>
          </a:p>
          <a:p>
            <a:pPr algn="ctr"/>
            <a:r>
              <a:rPr lang="bn-BD" sz="2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শিমুলতলী বালিকা উচ্চ বিদ্যালয়</a:t>
            </a:r>
            <a:endParaRPr lang="en-US" sz="2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বিরামপুর , দিনাজপুর</a:t>
            </a:r>
          </a:p>
          <a:p>
            <a:pPr algn="ctr"/>
            <a:r>
              <a:rPr lang="en-US" sz="2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email-mmottazul@gmail.com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33400"/>
            <a:ext cx="2667000" cy="355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743200"/>
            <a:ext cx="6781800" cy="2667000"/>
          </a:xfrm>
          <a:solidFill>
            <a:srgbClr val="7030A0"/>
          </a:solidFill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6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6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6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6400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6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শ্রণীঃসপ্তম</a:t>
            </a:r>
            <a:endParaRPr lang="en-US" sz="6400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6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অধ্যয়ঃদ্বিতীয়</a:t>
            </a:r>
            <a:endParaRPr lang="en-US" sz="6400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6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পাঠঃ১৬ ও ১৭</a:t>
            </a:r>
          </a:p>
          <a:p>
            <a:pPr algn="ctr">
              <a:buNone/>
            </a:pPr>
            <a:r>
              <a:rPr lang="en-US" sz="6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12/6/2016</a:t>
            </a:r>
            <a:endParaRPr lang="en-US" sz="3600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486400" y="381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1117938"/>
            <a:ext cx="3505200" cy="101566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en-US" sz="60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3051"/>
            <a:ext cx="7620000" cy="10223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k-boar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1" y="1981200"/>
            <a:ext cx="3619500" cy="152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7" descr="mous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t="16065" r="1"/>
          <a:stretch>
            <a:fillRect/>
          </a:stretch>
        </p:blipFill>
        <p:spPr>
          <a:xfrm>
            <a:off x="1066800" y="4419601"/>
            <a:ext cx="2895600" cy="19907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monetor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752601"/>
            <a:ext cx="3048000" cy="2524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Picture 9" descr="prent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4476750"/>
            <a:ext cx="3200400" cy="238125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257800" cy="12493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শিরনাম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038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9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9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42672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7543800" cy="449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ডিভাইসগুলো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4572000" cy="7937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নাও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Content Placeholder 7" descr="k-board 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" y="1447800"/>
            <a:ext cx="3581400" cy="175260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perspectiveLeft"/>
            <a:lightRig rig="threePt" dir="t"/>
          </a:scene3d>
        </p:spPr>
      </p:pic>
      <p:pic>
        <p:nvPicPr>
          <p:cNvPr id="9" name="Content Placeholder 8" descr="mous 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914400" y="3962401"/>
            <a:ext cx="2981325" cy="2143125"/>
          </a:xfrm>
          <a:prstGeom prst="rect">
            <a:avLst/>
          </a:prstGeom>
          <a:ln w="889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 descr="pan-drav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1219200"/>
            <a:ext cx="3124200" cy="1828800"/>
          </a:xfrm>
          <a:prstGeom prst="ellipse">
            <a:avLst/>
          </a:prstGeom>
          <a:solidFill>
            <a:srgbClr val="0070C0"/>
          </a:solidFill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wab ca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3657600"/>
            <a:ext cx="35052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427038"/>
            <a:ext cx="4800600" cy="1477962"/>
          </a:xfrm>
          <a:scene3d>
            <a:camera prst="perspectiveRelaxedModerately"/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accent4">
                <a:tint val="10000"/>
                <a:satMod val="13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নাও</a:t>
            </a:r>
            <a:endParaRPr lang="en-US" sz="4800" dirty="0"/>
          </a:p>
        </p:txBody>
      </p:sp>
      <p:pic>
        <p:nvPicPr>
          <p:cNvPr id="4" name="Content Placeholder 3" descr="monet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81201"/>
            <a:ext cx="3581400" cy="2047875"/>
          </a:xfrm>
        </p:spPr>
      </p:pic>
      <p:pic>
        <p:nvPicPr>
          <p:cNvPr id="5" name="Picture 4" descr="hat-ph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191000"/>
            <a:ext cx="2895600" cy="2133600"/>
          </a:xfrm>
          <a:prstGeom prst="rect">
            <a:avLst/>
          </a:prstGeom>
        </p:spPr>
      </p:pic>
      <p:pic>
        <p:nvPicPr>
          <p:cNvPr id="6" name="Picture 5" descr="prentar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2057400"/>
            <a:ext cx="3581400" cy="2009775"/>
          </a:xfrm>
          <a:prstGeom prst="rect">
            <a:avLst/>
          </a:prstGeom>
        </p:spPr>
      </p:pic>
      <p:pic>
        <p:nvPicPr>
          <p:cNvPr id="7" name="Picture 6" descr="spekar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1" y="4343400"/>
            <a:ext cx="2952751" cy="22479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162800" cy="1143000"/>
          </a:xfrm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perspectiveRelaxed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49040" cy="4343400"/>
          </a:xfrm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মাউস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কি-বোর্ড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ওয়েব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ক্যাম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পেন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ড্রাইভ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1" y="1676400"/>
            <a:ext cx="3749040" cy="4343400"/>
          </a:xfrm>
          <a:scene3d>
            <a:camera prst="perspectiveRelaxedModerately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ডিভাস</a:t>
            </a:r>
            <a:endParaRPr 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স্পিকার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হেড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ফোন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741</TotalTime>
  <Words>149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Corbel</vt:lpstr>
      <vt:lpstr>NikoshBAN</vt:lpstr>
      <vt:lpstr>Wingdings</vt:lpstr>
      <vt:lpstr>Parallax</vt:lpstr>
      <vt:lpstr>সবাইকে প্রাণ ঢালা শুভেচ্ছা</vt:lpstr>
      <vt:lpstr>শিক্ষক পরিচিতি</vt:lpstr>
      <vt:lpstr>PowerPoint Presentation</vt:lpstr>
      <vt:lpstr>ছবিগুলো লক্ষ্য কর</vt:lpstr>
      <vt:lpstr>পাঠ শিরনাম</vt:lpstr>
      <vt:lpstr>শিখনফল</vt:lpstr>
      <vt:lpstr>ছবি দেখে মিলিয়ে নাও</vt:lpstr>
      <vt:lpstr>ছবি দেখে মিলিয়ে নাও</vt:lpstr>
      <vt:lpstr>ইনপুট ও আউটপুট ডিভাইস</vt:lpstr>
      <vt:lpstr>একক কাজ সময়ঃ ৩ মিনিট</vt:lpstr>
      <vt:lpstr>নিচের উত্তরগুলো মিলিয়ে নাও </vt:lpstr>
      <vt:lpstr>PowerPoint Presentation</vt:lpstr>
      <vt:lpstr>PowerPoint Presentation</vt:lpstr>
      <vt:lpstr>PowerPoint Presentation</vt:lpstr>
      <vt:lpstr>জোড়ায় কাজ</vt:lpstr>
      <vt:lpstr>মূল্যায়ণ</vt:lpstr>
      <vt:lpstr>বাড়ীর কাজ</vt:lpstr>
      <vt:lpstr>সবাইকে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প্রান ঠালা </dc:title>
  <dc:creator>HERA</dc:creator>
  <cp:lastModifiedBy>MOTTAZUL</cp:lastModifiedBy>
  <cp:revision>100</cp:revision>
  <dcterms:created xsi:type="dcterms:W3CDTF">2006-08-16T00:00:00Z</dcterms:created>
  <dcterms:modified xsi:type="dcterms:W3CDTF">2016-06-25T06:55:55Z</dcterms:modified>
</cp:coreProperties>
</file>